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7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B4FF00-6D41-4AEC-9614-1105ACF97BC6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B49265-C35D-4644-B521-9DD3927DC4FD}">
      <dgm:prSet phldrT="[Текст]" custT="1"/>
      <dgm:spPr/>
      <dgm:t>
        <a:bodyPr/>
        <a:lstStyle/>
        <a:p>
          <a:pPr algn="ctr"/>
          <a:r>
            <a:rPr lang="ru-RU" sz="2800" b="1" dirty="0" smtClean="0"/>
            <a:t>Система </a:t>
          </a:r>
          <a:r>
            <a:rPr lang="ru-RU" sz="2800" b="1" smtClean="0"/>
            <a:t>управления школой</a:t>
          </a:r>
          <a:endParaRPr lang="ru-RU" sz="2800" b="1" dirty="0"/>
        </a:p>
      </dgm:t>
    </dgm:pt>
    <dgm:pt modelId="{46E35CFA-8C97-4581-9473-B00D92EC7E36}" type="parTrans" cxnId="{2691F4D1-B125-4F6B-B58A-90C3D05E36C0}">
      <dgm:prSet/>
      <dgm:spPr/>
      <dgm:t>
        <a:bodyPr/>
        <a:lstStyle/>
        <a:p>
          <a:pPr algn="ctr"/>
          <a:endParaRPr lang="ru-RU"/>
        </a:p>
      </dgm:t>
    </dgm:pt>
    <dgm:pt modelId="{E43D8149-B20C-4D8F-B0B6-CB9FBFE36FF1}" type="sibTrans" cxnId="{2691F4D1-B125-4F6B-B58A-90C3D05E36C0}">
      <dgm:prSet/>
      <dgm:spPr/>
      <dgm:t>
        <a:bodyPr/>
        <a:lstStyle/>
        <a:p>
          <a:pPr algn="ctr"/>
          <a:endParaRPr lang="ru-RU"/>
        </a:p>
      </dgm:t>
    </dgm:pt>
    <dgm:pt modelId="{A2808F9A-C6B4-4AA8-AFA3-196337AA3346}">
      <dgm:prSet phldrT="[Текст]" custT="1"/>
      <dgm:spPr/>
      <dgm:t>
        <a:bodyPr/>
        <a:lstStyle/>
        <a:p>
          <a:pPr algn="ctr"/>
          <a:r>
            <a:rPr lang="ru-RU" sz="2400" b="1" dirty="0" smtClean="0"/>
            <a:t>Единоначалие </a:t>
          </a:r>
          <a:endParaRPr lang="ru-RU" sz="2400" b="1" dirty="0"/>
        </a:p>
      </dgm:t>
    </dgm:pt>
    <dgm:pt modelId="{4676B630-25B2-4BFA-A9F9-80FAB70F36FB}" type="parTrans" cxnId="{81039422-45AB-4E72-910C-A56EE609DFC9}">
      <dgm:prSet/>
      <dgm:spPr/>
      <dgm:t>
        <a:bodyPr/>
        <a:lstStyle/>
        <a:p>
          <a:pPr algn="ctr"/>
          <a:endParaRPr lang="ru-RU"/>
        </a:p>
      </dgm:t>
    </dgm:pt>
    <dgm:pt modelId="{F6A452D2-C56B-43E1-B3C3-583809855B47}" type="sibTrans" cxnId="{81039422-45AB-4E72-910C-A56EE609DFC9}">
      <dgm:prSet/>
      <dgm:spPr/>
      <dgm:t>
        <a:bodyPr/>
        <a:lstStyle/>
        <a:p>
          <a:pPr algn="ctr"/>
          <a:endParaRPr lang="ru-RU"/>
        </a:p>
      </dgm:t>
    </dgm:pt>
    <dgm:pt modelId="{DD9D3B7F-2420-4AE2-89B3-4C2734E9F8E3}">
      <dgm:prSet phldrT="[Текст]" custT="1"/>
      <dgm:spPr/>
      <dgm:t>
        <a:bodyPr/>
        <a:lstStyle/>
        <a:p>
          <a:pPr algn="ctr"/>
          <a:r>
            <a:rPr lang="ru-RU" sz="2400" dirty="0" smtClean="0"/>
            <a:t>директор</a:t>
          </a:r>
          <a:endParaRPr lang="ru-RU" sz="2400" dirty="0"/>
        </a:p>
      </dgm:t>
    </dgm:pt>
    <dgm:pt modelId="{0C0B544C-85B9-48DC-98A7-CD1CAB8919CB}" type="parTrans" cxnId="{A48CC35A-9079-4380-BB94-5C27E6CD0437}">
      <dgm:prSet/>
      <dgm:spPr/>
      <dgm:t>
        <a:bodyPr/>
        <a:lstStyle/>
        <a:p>
          <a:pPr algn="ctr"/>
          <a:endParaRPr lang="ru-RU"/>
        </a:p>
      </dgm:t>
    </dgm:pt>
    <dgm:pt modelId="{4FE16EA6-68C9-4571-8DAC-D6FA3867CC51}" type="sibTrans" cxnId="{A48CC35A-9079-4380-BB94-5C27E6CD0437}">
      <dgm:prSet/>
      <dgm:spPr/>
      <dgm:t>
        <a:bodyPr/>
        <a:lstStyle/>
        <a:p>
          <a:pPr algn="ctr"/>
          <a:endParaRPr lang="ru-RU"/>
        </a:p>
      </dgm:t>
    </dgm:pt>
    <dgm:pt modelId="{1388C549-E084-4EF2-BE16-B05AEFBFB6A0}">
      <dgm:prSet phldrT="[Текст]" custT="1"/>
      <dgm:spPr/>
      <dgm:t>
        <a:bodyPr/>
        <a:lstStyle/>
        <a:p>
          <a:pPr algn="ctr"/>
          <a:r>
            <a:rPr lang="ru-RU" sz="2400" b="1" dirty="0" smtClean="0"/>
            <a:t>Коллегиальность</a:t>
          </a:r>
          <a:endParaRPr lang="ru-RU" sz="2400" b="1" dirty="0"/>
        </a:p>
      </dgm:t>
    </dgm:pt>
    <dgm:pt modelId="{06F3D768-1EEE-40AE-9F77-78EACD99FA19}" type="parTrans" cxnId="{9AA17B2E-7E5E-409A-B2CA-B461DF91DBA0}">
      <dgm:prSet/>
      <dgm:spPr/>
      <dgm:t>
        <a:bodyPr/>
        <a:lstStyle/>
        <a:p>
          <a:pPr algn="ctr"/>
          <a:endParaRPr lang="ru-RU"/>
        </a:p>
      </dgm:t>
    </dgm:pt>
    <dgm:pt modelId="{CB190907-431D-4A7F-96C9-FB7994A42EFC}" type="sibTrans" cxnId="{9AA17B2E-7E5E-409A-B2CA-B461DF91DBA0}">
      <dgm:prSet/>
      <dgm:spPr/>
      <dgm:t>
        <a:bodyPr/>
        <a:lstStyle/>
        <a:p>
          <a:pPr algn="ctr"/>
          <a:endParaRPr lang="ru-RU"/>
        </a:p>
      </dgm:t>
    </dgm:pt>
    <dgm:pt modelId="{304DD231-968F-4DD9-A40B-BB4756350F6E}">
      <dgm:prSet phldrT="[Текст]" custT="1"/>
      <dgm:spPr/>
      <dgm:t>
        <a:bodyPr/>
        <a:lstStyle/>
        <a:p>
          <a:pPr algn="ctr"/>
          <a:r>
            <a:rPr lang="ru-RU" sz="2400" dirty="0" smtClean="0"/>
            <a:t>Педагогический совет</a:t>
          </a:r>
          <a:endParaRPr lang="ru-RU" sz="2400" dirty="0"/>
        </a:p>
      </dgm:t>
    </dgm:pt>
    <dgm:pt modelId="{AA7E2AF0-4714-4C5A-931C-33C085359459}" type="parTrans" cxnId="{91098D40-5857-484A-A41B-932213FD7273}">
      <dgm:prSet/>
      <dgm:spPr/>
      <dgm:t>
        <a:bodyPr/>
        <a:lstStyle/>
        <a:p>
          <a:pPr algn="ctr"/>
          <a:endParaRPr lang="ru-RU"/>
        </a:p>
      </dgm:t>
    </dgm:pt>
    <dgm:pt modelId="{26DF44F5-02E5-4454-9871-19262432D8D2}" type="sibTrans" cxnId="{91098D40-5857-484A-A41B-932213FD7273}">
      <dgm:prSet/>
      <dgm:spPr/>
      <dgm:t>
        <a:bodyPr/>
        <a:lstStyle/>
        <a:p>
          <a:pPr algn="ctr"/>
          <a:endParaRPr lang="ru-RU"/>
        </a:p>
      </dgm:t>
    </dgm:pt>
    <dgm:pt modelId="{CCD4A3E4-9094-459E-B601-2372E6BB2FB4}">
      <dgm:prSet phldrT="[Текст]" custT="1"/>
      <dgm:spPr/>
      <dgm:t>
        <a:bodyPr/>
        <a:lstStyle/>
        <a:p>
          <a:pPr algn="ctr"/>
          <a:r>
            <a:rPr lang="ru-RU" sz="2400" dirty="0" smtClean="0"/>
            <a:t>Общее собрание работников</a:t>
          </a:r>
          <a:endParaRPr lang="ru-RU" sz="2400" dirty="0"/>
        </a:p>
      </dgm:t>
    </dgm:pt>
    <dgm:pt modelId="{2BAED64C-A378-430C-94E7-01EAD1A81258}" type="parTrans" cxnId="{AFDE44C3-8432-42C2-97B9-96EE5A25D702}">
      <dgm:prSet/>
      <dgm:spPr/>
      <dgm:t>
        <a:bodyPr/>
        <a:lstStyle/>
        <a:p>
          <a:pPr algn="ctr"/>
          <a:endParaRPr lang="ru-RU"/>
        </a:p>
      </dgm:t>
    </dgm:pt>
    <dgm:pt modelId="{37729BA6-3F26-42E7-B3A6-096FC026489C}" type="sibTrans" cxnId="{AFDE44C3-8432-42C2-97B9-96EE5A25D702}">
      <dgm:prSet/>
      <dgm:spPr/>
      <dgm:t>
        <a:bodyPr/>
        <a:lstStyle/>
        <a:p>
          <a:pPr algn="ctr"/>
          <a:endParaRPr lang="ru-RU"/>
        </a:p>
      </dgm:t>
    </dgm:pt>
    <dgm:pt modelId="{8C446163-7EE8-416D-9FC5-C94A920CF61D}" type="pres">
      <dgm:prSet presAssocID="{2DB4FF00-6D41-4AEC-9614-1105ACF97B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8CB7E8D-EFEC-4758-A034-2C33FE9C0FA1}" type="pres">
      <dgm:prSet presAssocID="{06B49265-C35D-4644-B521-9DD3927DC4FD}" presName="hierRoot1" presStyleCnt="0"/>
      <dgm:spPr/>
    </dgm:pt>
    <dgm:pt modelId="{ED16D06A-214D-4534-82A1-F80679813113}" type="pres">
      <dgm:prSet presAssocID="{06B49265-C35D-4644-B521-9DD3927DC4FD}" presName="composite" presStyleCnt="0"/>
      <dgm:spPr/>
    </dgm:pt>
    <dgm:pt modelId="{F663F81A-FC31-4914-A93A-16E249594D0E}" type="pres">
      <dgm:prSet presAssocID="{06B49265-C35D-4644-B521-9DD3927DC4FD}" presName="background" presStyleLbl="node0" presStyleIdx="0" presStyleCnt="1"/>
      <dgm:spPr/>
    </dgm:pt>
    <dgm:pt modelId="{6A63A083-CAF1-43ED-8883-7F6638A4F7B7}" type="pres">
      <dgm:prSet presAssocID="{06B49265-C35D-4644-B521-9DD3927DC4FD}" presName="text" presStyleLbl="fgAcc0" presStyleIdx="0" presStyleCnt="1" custScaleX="135072" custLinFactNeighborX="1976" custLinFactNeighborY="-25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56FE13-8005-4423-BE91-33C39E9BEF8A}" type="pres">
      <dgm:prSet presAssocID="{06B49265-C35D-4644-B521-9DD3927DC4FD}" presName="hierChild2" presStyleCnt="0"/>
      <dgm:spPr/>
    </dgm:pt>
    <dgm:pt modelId="{9B212C3F-8A2A-4F19-BB7C-37BB697B9CB8}" type="pres">
      <dgm:prSet presAssocID="{4676B630-25B2-4BFA-A9F9-80FAB70F36F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E6EA4EF3-68AB-4D80-B249-A1C4285C72E0}" type="pres">
      <dgm:prSet presAssocID="{A2808F9A-C6B4-4AA8-AFA3-196337AA3346}" presName="hierRoot2" presStyleCnt="0"/>
      <dgm:spPr/>
    </dgm:pt>
    <dgm:pt modelId="{9A626483-3E63-4C6A-81BC-1C715FFBF40D}" type="pres">
      <dgm:prSet presAssocID="{A2808F9A-C6B4-4AA8-AFA3-196337AA3346}" presName="composite2" presStyleCnt="0"/>
      <dgm:spPr/>
    </dgm:pt>
    <dgm:pt modelId="{7A843ECF-4382-498A-BF67-C565A8E4F3E3}" type="pres">
      <dgm:prSet presAssocID="{A2808F9A-C6B4-4AA8-AFA3-196337AA3346}" presName="background2" presStyleLbl="node2" presStyleIdx="0" presStyleCnt="2"/>
      <dgm:spPr/>
    </dgm:pt>
    <dgm:pt modelId="{7CF7D6A2-134D-492D-BDDC-B4FC62B55370}" type="pres">
      <dgm:prSet presAssocID="{A2808F9A-C6B4-4AA8-AFA3-196337AA3346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08FC5C-744F-4FC0-BAC1-13F83F1DE2C4}" type="pres">
      <dgm:prSet presAssocID="{A2808F9A-C6B4-4AA8-AFA3-196337AA3346}" presName="hierChild3" presStyleCnt="0"/>
      <dgm:spPr/>
    </dgm:pt>
    <dgm:pt modelId="{EA88DA32-BF6E-46D5-9E15-1E0535A6786E}" type="pres">
      <dgm:prSet presAssocID="{0C0B544C-85B9-48DC-98A7-CD1CAB8919CB}" presName="Name17" presStyleLbl="parChTrans1D3" presStyleIdx="0" presStyleCnt="3"/>
      <dgm:spPr/>
      <dgm:t>
        <a:bodyPr/>
        <a:lstStyle/>
        <a:p>
          <a:endParaRPr lang="ru-RU"/>
        </a:p>
      </dgm:t>
    </dgm:pt>
    <dgm:pt modelId="{DEB1C2AB-5646-47B0-AC13-203A7A72F84C}" type="pres">
      <dgm:prSet presAssocID="{DD9D3B7F-2420-4AE2-89B3-4C2734E9F8E3}" presName="hierRoot3" presStyleCnt="0"/>
      <dgm:spPr/>
    </dgm:pt>
    <dgm:pt modelId="{9AA4F5FC-0C0C-4B06-9930-F0FA14D60450}" type="pres">
      <dgm:prSet presAssocID="{DD9D3B7F-2420-4AE2-89B3-4C2734E9F8E3}" presName="composite3" presStyleCnt="0"/>
      <dgm:spPr/>
    </dgm:pt>
    <dgm:pt modelId="{89EC6370-2762-4BAE-B66E-A4D8CE206187}" type="pres">
      <dgm:prSet presAssocID="{DD9D3B7F-2420-4AE2-89B3-4C2734E9F8E3}" presName="background3" presStyleLbl="node3" presStyleIdx="0" presStyleCnt="3"/>
      <dgm:spPr/>
    </dgm:pt>
    <dgm:pt modelId="{B929942B-6E8A-469F-BCB3-085A060A7272}" type="pres">
      <dgm:prSet presAssocID="{DD9D3B7F-2420-4AE2-89B3-4C2734E9F8E3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210DD5-789C-4CCC-BD9E-7E50DDDE59C0}" type="pres">
      <dgm:prSet presAssocID="{DD9D3B7F-2420-4AE2-89B3-4C2734E9F8E3}" presName="hierChild4" presStyleCnt="0"/>
      <dgm:spPr/>
    </dgm:pt>
    <dgm:pt modelId="{D22C10C8-C641-4A55-A083-D3620567BE7F}" type="pres">
      <dgm:prSet presAssocID="{06F3D768-1EEE-40AE-9F77-78EACD99FA19}" presName="Name10" presStyleLbl="parChTrans1D2" presStyleIdx="1" presStyleCnt="2"/>
      <dgm:spPr/>
      <dgm:t>
        <a:bodyPr/>
        <a:lstStyle/>
        <a:p>
          <a:endParaRPr lang="ru-RU"/>
        </a:p>
      </dgm:t>
    </dgm:pt>
    <dgm:pt modelId="{6CE2DD9D-671D-4AC4-AA83-26CE7503E95F}" type="pres">
      <dgm:prSet presAssocID="{1388C549-E084-4EF2-BE16-B05AEFBFB6A0}" presName="hierRoot2" presStyleCnt="0"/>
      <dgm:spPr/>
    </dgm:pt>
    <dgm:pt modelId="{08854A30-8D76-469C-9D79-560526E87419}" type="pres">
      <dgm:prSet presAssocID="{1388C549-E084-4EF2-BE16-B05AEFBFB6A0}" presName="composite2" presStyleCnt="0"/>
      <dgm:spPr/>
    </dgm:pt>
    <dgm:pt modelId="{207997FB-D1F9-4A92-83CB-FD3FE70A47A6}" type="pres">
      <dgm:prSet presAssocID="{1388C549-E084-4EF2-BE16-B05AEFBFB6A0}" presName="background2" presStyleLbl="node2" presStyleIdx="1" presStyleCnt="2"/>
      <dgm:spPr/>
    </dgm:pt>
    <dgm:pt modelId="{4843151C-2867-4719-9EAF-7582742147F7}" type="pres">
      <dgm:prSet presAssocID="{1388C549-E084-4EF2-BE16-B05AEFBFB6A0}" presName="text2" presStyleLbl="fgAcc2" presStyleIdx="1" presStyleCnt="2" custScaleX="121198" custLinFactNeighborX="4981" custLinFactNeighborY="24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247B6C-2E41-474E-A850-FF24F0CFC178}" type="pres">
      <dgm:prSet presAssocID="{1388C549-E084-4EF2-BE16-B05AEFBFB6A0}" presName="hierChild3" presStyleCnt="0"/>
      <dgm:spPr/>
    </dgm:pt>
    <dgm:pt modelId="{A351F8BC-318D-4FE4-A072-840746319CF8}" type="pres">
      <dgm:prSet presAssocID="{AA7E2AF0-4714-4C5A-931C-33C085359459}" presName="Name17" presStyleLbl="parChTrans1D3" presStyleIdx="1" presStyleCnt="3"/>
      <dgm:spPr/>
      <dgm:t>
        <a:bodyPr/>
        <a:lstStyle/>
        <a:p>
          <a:endParaRPr lang="ru-RU"/>
        </a:p>
      </dgm:t>
    </dgm:pt>
    <dgm:pt modelId="{68E892E3-FABF-4019-8F57-23F0894AFF1F}" type="pres">
      <dgm:prSet presAssocID="{304DD231-968F-4DD9-A40B-BB4756350F6E}" presName="hierRoot3" presStyleCnt="0"/>
      <dgm:spPr/>
    </dgm:pt>
    <dgm:pt modelId="{1B5D3767-031F-4286-AD2A-1207DFCFA5DF}" type="pres">
      <dgm:prSet presAssocID="{304DD231-968F-4DD9-A40B-BB4756350F6E}" presName="composite3" presStyleCnt="0"/>
      <dgm:spPr/>
    </dgm:pt>
    <dgm:pt modelId="{C7355863-ED4A-46B9-88AE-2AF7683DEB61}" type="pres">
      <dgm:prSet presAssocID="{304DD231-968F-4DD9-A40B-BB4756350F6E}" presName="background3" presStyleLbl="node3" presStyleIdx="1" presStyleCnt="3"/>
      <dgm:spPr/>
    </dgm:pt>
    <dgm:pt modelId="{8BE9E0AE-CD5B-495C-8E6C-0040E531B4E0}" type="pres">
      <dgm:prSet presAssocID="{304DD231-968F-4DD9-A40B-BB4756350F6E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05B1CA-A7C3-4298-8069-A68463BA8291}" type="pres">
      <dgm:prSet presAssocID="{304DD231-968F-4DD9-A40B-BB4756350F6E}" presName="hierChild4" presStyleCnt="0"/>
      <dgm:spPr/>
    </dgm:pt>
    <dgm:pt modelId="{2375D752-BA2C-4741-AADF-41153F217BA7}" type="pres">
      <dgm:prSet presAssocID="{2BAED64C-A378-430C-94E7-01EAD1A81258}" presName="Name17" presStyleLbl="parChTrans1D3" presStyleIdx="2" presStyleCnt="3"/>
      <dgm:spPr/>
      <dgm:t>
        <a:bodyPr/>
        <a:lstStyle/>
        <a:p>
          <a:endParaRPr lang="ru-RU"/>
        </a:p>
      </dgm:t>
    </dgm:pt>
    <dgm:pt modelId="{BC73D0B1-33FC-4547-9A70-19ED3B961E63}" type="pres">
      <dgm:prSet presAssocID="{CCD4A3E4-9094-459E-B601-2372E6BB2FB4}" presName="hierRoot3" presStyleCnt="0"/>
      <dgm:spPr/>
    </dgm:pt>
    <dgm:pt modelId="{DC72BBF6-4CCC-4AF8-A985-EAE191B1BA22}" type="pres">
      <dgm:prSet presAssocID="{CCD4A3E4-9094-459E-B601-2372E6BB2FB4}" presName="composite3" presStyleCnt="0"/>
      <dgm:spPr/>
    </dgm:pt>
    <dgm:pt modelId="{945B8E2A-7CE8-45F3-855F-36DFF90D414B}" type="pres">
      <dgm:prSet presAssocID="{CCD4A3E4-9094-459E-B601-2372E6BB2FB4}" presName="background3" presStyleLbl="node3" presStyleIdx="2" presStyleCnt="3"/>
      <dgm:spPr/>
    </dgm:pt>
    <dgm:pt modelId="{312394D8-B813-4334-BFC3-43327A31A620}" type="pres">
      <dgm:prSet presAssocID="{CCD4A3E4-9094-459E-B601-2372E6BB2FB4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8578FF-5BAA-4198-B740-06639789C9E8}" type="pres">
      <dgm:prSet presAssocID="{CCD4A3E4-9094-459E-B601-2372E6BB2FB4}" presName="hierChild4" presStyleCnt="0"/>
      <dgm:spPr/>
    </dgm:pt>
  </dgm:ptLst>
  <dgm:cxnLst>
    <dgm:cxn modelId="{AFDE44C3-8432-42C2-97B9-96EE5A25D702}" srcId="{1388C549-E084-4EF2-BE16-B05AEFBFB6A0}" destId="{CCD4A3E4-9094-459E-B601-2372E6BB2FB4}" srcOrd="1" destOrd="0" parTransId="{2BAED64C-A378-430C-94E7-01EAD1A81258}" sibTransId="{37729BA6-3F26-42E7-B3A6-096FC026489C}"/>
    <dgm:cxn modelId="{CE918979-6D69-4B5F-A670-D2844EE5D989}" type="presOf" srcId="{06B49265-C35D-4644-B521-9DD3927DC4FD}" destId="{6A63A083-CAF1-43ED-8883-7F6638A4F7B7}" srcOrd="0" destOrd="0" presId="urn:microsoft.com/office/officeart/2005/8/layout/hierarchy1"/>
    <dgm:cxn modelId="{9AA17B2E-7E5E-409A-B2CA-B461DF91DBA0}" srcId="{06B49265-C35D-4644-B521-9DD3927DC4FD}" destId="{1388C549-E084-4EF2-BE16-B05AEFBFB6A0}" srcOrd="1" destOrd="0" parTransId="{06F3D768-1EEE-40AE-9F77-78EACD99FA19}" sibTransId="{CB190907-431D-4A7F-96C9-FB7994A42EFC}"/>
    <dgm:cxn modelId="{3E6170FB-01EB-4689-B3F3-1BBA296615F5}" type="presOf" srcId="{1388C549-E084-4EF2-BE16-B05AEFBFB6A0}" destId="{4843151C-2867-4719-9EAF-7582742147F7}" srcOrd="0" destOrd="0" presId="urn:microsoft.com/office/officeart/2005/8/layout/hierarchy1"/>
    <dgm:cxn modelId="{D3C089A7-BBB8-47BA-8E46-004A2FB41368}" type="presOf" srcId="{DD9D3B7F-2420-4AE2-89B3-4C2734E9F8E3}" destId="{B929942B-6E8A-469F-BCB3-085A060A7272}" srcOrd="0" destOrd="0" presId="urn:microsoft.com/office/officeart/2005/8/layout/hierarchy1"/>
    <dgm:cxn modelId="{7D3077D7-F518-449B-ACAA-4A39123191EE}" type="presOf" srcId="{AA7E2AF0-4714-4C5A-931C-33C085359459}" destId="{A351F8BC-318D-4FE4-A072-840746319CF8}" srcOrd="0" destOrd="0" presId="urn:microsoft.com/office/officeart/2005/8/layout/hierarchy1"/>
    <dgm:cxn modelId="{66095D06-1AA8-47EB-8B71-7F6D0CE0A27F}" type="presOf" srcId="{4676B630-25B2-4BFA-A9F9-80FAB70F36FB}" destId="{9B212C3F-8A2A-4F19-BB7C-37BB697B9CB8}" srcOrd="0" destOrd="0" presId="urn:microsoft.com/office/officeart/2005/8/layout/hierarchy1"/>
    <dgm:cxn modelId="{81039422-45AB-4E72-910C-A56EE609DFC9}" srcId="{06B49265-C35D-4644-B521-9DD3927DC4FD}" destId="{A2808F9A-C6B4-4AA8-AFA3-196337AA3346}" srcOrd="0" destOrd="0" parTransId="{4676B630-25B2-4BFA-A9F9-80FAB70F36FB}" sibTransId="{F6A452D2-C56B-43E1-B3C3-583809855B47}"/>
    <dgm:cxn modelId="{B3802456-DD37-4872-9185-11E1CD3C5CF2}" type="presOf" srcId="{CCD4A3E4-9094-459E-B601-2372E6BB2FB4}" destId="{312394D8-B813-4334-BFC3-43327A31A620}" srcOrd="0" destOrd="0" presId="urn:microsoft.com/office/officeart/2005/8/layout/hierarchy1"/>
    <dgm:cxn modelId="{8F27BB01-8E28-4E06-A35F-31CEFB71B662}" type="presOf" srcId="{2DB4FF00-6D41-4AEC-9614-1105ACF97BC6}" destId="{8C446163-7EE8-416D-9FC5-C94A920CF61D}" srcOrd="0" destOrd="0" presId="urn:microsoft.com/office/officeart/2005/8/layout/hierarchy1"/>
    <dgm:cxn modelId="{2691F4D1-B125-4F6B-B58A-90C3D05E36C0}" srcId="{2DB4FF00-6D41-4AEC-9614-1105ACF97BC6}" destId="{06B49265-C35D-4644-B521-9DD3927DC4FD}" srcOrd="0" destOrd="0" parTransId="{46E35CFA-8C97-4581-9473-B00D92EC7E36}" sibTransId="{E43D8149-B20C-4D8F-B0B6-CB9FBFE36FF1}"/>
    <dgm:cxn modelId="{A48CC35A-9079-4380-BB94-5C27E6CD0437}" srcId="{A2808F9A-C6B4-4AA8-AFA3-196337AA3346}" destId="{DD9D3B7F-2420-4AE2-89B3-4C2734E9F8E3}" srcOrd="0" destOrd="0" parTransId="{0C0B544C-85B9-48DC-98A7-CD1CAB8919CB}" sibTransId="{4FE16EA6-68C9-4571-8DAC-D6FA3867CC51}"/>
    <dgm:cxn modelId="{985D47B5-B13D-4E81-808E-3794DD883EEC}" type="presOf" srcId="{A2808F9A-C6B4-4AA8-AFA3-196337AA3346}" destId="{7CF7D6A2-134D-492D-BDDC-B4FC62B55370}" srcOrd="0" destOrd="0" presId="urn:microsoft.com/office/officeart/2005/8/layout/hierarchy1"/>
    <dgm:cxn modelId="{22AB6085-6EE3-459B-B468-2EBF3CEDBBFE}" type="presOf" srcId="{304DD231-968F-4DD9-A40B-BB4756350F6E}" destId="{8BE9E0AE-CD5B-495C-8E6C-0040E531B4E0}" srcOrd="0" destOrd="0" presId="urn:microsoft.com/office/officeart/2005/8/layout/hierarchy1"/>
    <dgm:cxn modelId="{9A56D969-0F37-4880-93D4-250CCCEB5AE3}" type="presOf" srcId="{0C0B544C-85B9-48DC-98A7-CD1CAB8919CB}" destId="{EA88DA32-BF6E-46D5-9E15-1E0535A6786E}" srcOrd="0" destOrd="0" presId="urn:microsoft.com/office/officeart/2005/8/layout/hierarchy1"/>
    <dgm:cxn modelId="{FD3F68FC-2C34-484D-9925-159FC160E3C9}" type="presOf" srcId="{2BAED64C-A378-430C-94E7-01EAD1A81258}" destId="{2375D752-BA2C-4741-AADF-41153F217BA7}" srcOrd="0" destOrd="0" presId="urn:microsoft.com/office/officeart/2005/8/layout/hierarchy1"/>
    <dgm:cxn modelId="{BBD87676-B07D-4BE1-8D6C-FF919CF5ACC8}" type="presOf" srcId="{06F3D768-1EEE-40AE-9F77-78EACD99FA19}" destId="{D22C10C8-C641-4A55-A083-D3620567BE7F}" srcOrd="0" destOrd="0" presId="urn:microsoft.com/office/officeart/2005/8/layout/hierarchy1"/>
    <dgm:cxn modelId="{91098D40-5857-484A-A41B-932213FD7273}" srcId="{1388C549-E084-4EF2-BE16-B05AEFBFB6A0}" destId="{304DD231-968F-4DD9-A40B-BB4756350F6E}" srcOrd="0" destOrd="0" parTransId="{AA7E2AF0-4714-4C5A-931C-33C085359459}" sibTransId="{26DF44F5-02E5-4454-9871-19262432D8D2}"/>
    <dgm:cxn modelId="{F585E64C-B08E-4AA8-B6F8-02619B624FF0}" type="presParOf" srcId="{8C446163-7EE8-416D-9FC5-C94A920CF61D}" destId="{58CB7E8D-EFEC-4758-A034-2C33FE9C0FA1}" srcOrd="0" destOrd="0" presId="urn:microsoft.com/office/officeart/2005/8/layout/hierarchy1"/>
    <dgm:cxn modelId="{B13ADF2C-5728-4C9F-80C5-DBABFAD66314}" type="presParOf" srcId="{58CB7E8D-EFEC-4758-A034-2C33FE9C0FA1}" destId="{ED16D06A-214D-4534-82A1-F80679813113}" srcOrd="0" destOrd="0" presId="urn:microsoft.com/office/officeart/2005/8/layout/hierarchy1"/>
    <dgm:cxn modelId="{A2A2BAB1-2036-46DB-83C1-4013F2992329}" type="presParOf" srcId="{ED16D06A-214D-4534-82A1-F80679813113}" destId="{F663F81A-FC31-4914-A93A-16E249594D0E}" srcOrd="0" destOrd="0" presId="urn:microsoft.com/office/officeart/2005/8/layout/hierarchy1"/>
    <dgm:cxn modelId="{28B6EC82-5383-4919-A0F6-827FF05542B6}" type="presParOf" srcId="{ED16D06A-214D-4534-82A1-F80679813113}" destId="{6A63A083-CAF1-43ED-8883-7F6638A4F7B7}" srcOrd="1" destOrd="0" presId="urn:microsoft.com/office/officeart/2005/8/layout/hierarchy1"/>
    <dgm:cxn modelId="{93C94D71-EE57-4409-9FD1-E1CE824FBF54}" type="presParOf" srcId="{58CB7E8D-EFEC-4758-A034-2C33FE9C0FA1}" destId="{5656FE13-8005-4423-BE91-33C39E9BEF8A}" srcOrd="1" destOrd="0" presId="urn:microsoft.com/office/officeart/2005/8/layout/hierarchy1"/>
    <dgm:cxn modelId="{3885EF37-B8F8-4F09-B916-D5837E128D87}" type="presParOf" srcId="{5656FE13-8005-4423-BE91-33C39E9BEF8A}" destId="{9B212C3F-8A2A-4F19-BB7C-37BB697B9CB8}" srcOrd="0" destOrd="0" presId="urn:microsoft.com/office/officeart/2005/8/layout/hierarchy1"/>
    <dgm:cxn modelId="{94C7C776-8BE9-4474-BD83-838F1FB6063A}" type="presParOf" srcId="{5656FE13-8005-4423-BE91-33C39E9BEF8A}" destId="{E6EA4EF3-68AB-4D80-B249-A1C4285C72E0}" srcOrd="1" destOrd="0" presId="urn:microsoft.com/office/officeart/2005/8/layout/hierarchy1"/>
    <dgm:cxn modelId="{EF145991-C295-4D83-BBAB-3B9D991232BC}" type="presParOf" srcId="{E6EA4EF3-68AB-4D80-B249-A1C4285C72E0}" destId="{9A626483-3E63-4C6A-81BC-1C715FFBF40D}" srcOrd="0" destOrd="0" presId="urn:microsoft.com/office/officeart/2005/8/layout/hierarchy1"/>
    <dgm:cxn modelId="{068A9E12-EB8D-43C0-ACB3-C92951CE0F21}" type="presParOf" srcId="{9A626483-3E63-4C6A-81BC-1C715FFBF40D}" destId="{7A843ECF-4382-498A-BF67-C565A8E4F3E3}" srcOrd="0" destOrd="0" presId="urn:microsoft.com/office/officeart/2005/8/layout/hierarchy1"/>
    <dgm:cxn modelId="{D3A08294-B2B8-4D1E-B053-7A038563A0B7}" type="presParOf" srcId="{9A626483-3E63-4C6A-81BC-1C715FFBF40D}" destId="{7CF7D6A2-134D-492D-BDDC-B4FC62B55370}" srcOrd="1" destOrd="0" presId="urn:microsoft.com/office/officeart/2005/8/layout/hierarchy1"/>
    <dgm:cxn modelId="{EDA2CCBF-CF37-4953-86FF-B4D6A5BE9DEA}" type="presParOf" srcId="{E6EA4EF3-68AB-4D80-B249-A1C4285C72E0}" destId="{B808FC5C-744F-4FC0-BAC1-13F83F1DE2C4}" srcOrd="1" destOrd="0" presId="urn:microsoft.com/office/officeart/2005/8/layout/hierarchy1"/>
    <dgm:cxn modelId="{C3400586-1A55-4B4E-8761-25FAD3596DEB}" type="presParOf" srcId="{B808FC5C-744F-4FC0-BAC1-13F83F1DE2C4}" destId="{EA88DA32-BF6E-46D5-9E15-1E0535A6786E}" srcOrd="0" destOrd="0" presId="urn:microsoft.com/office/officeart/2005/8/layout/hierarchy1"/>
    <dgm:cxn modelId="{1CE90F73-CF65-410B-B6A9-DDCF66939731}" type="presParOf" srcId="{B808FC5C-744F-4FC0-BAC1-13F83F1DE2C4}" destId="{DEB1C2AB-5646-47B0-AC13-203A7A72F84C}" srcOrd="1" destOrd="0" presId="urn:microsoft.com/office/officeart/2005/8/layout/hierarchy1"/>
    <dgm:cxn modelId="{CF4A37C8-BB47-47CC-8BD3-7129769D9D6D}" type="presParOf" srcId="{DEB1C2AB-5646-47B0-AC13-203A7A72F84C}" destId="{9AA4F5FC-0C0C-4B06-9930-F0FA14D60450}" srcOrd="0" destOrd="0" presId="urn:microsoft.com/office/officeart/2005/8/layout/hierarchy1"/>
    <dgm:cxn modelId="{DA7D201C-9C11-41DB-A252-21DC90FDDA34}" type="presParOf" srcId="{9AA4F5FC-0C0C-4B06-9930-F0FA14D60450}" destId="{89EC6370-2762-4BAE-B66E-A4D8CE206187}" srcOrd="0" destOrd="0" presId="urn:microsoft.com/office/officeart/2005/8/layout/hierarchy1"/>
    <dgm:cxn modelId="{F32C58F4-1C4C-4C0D-BA10-B4E118499F63}" type="presParOf" srcId="{9AA4F5FC-0C0C-4B06-9930-F0FA14D60450}" destId="{B929942B-6E8A-469F-BCB3-085A060A7272}" srcOrd="1" destOrd="0" presId="urn:microsoft.com/office/officeart/2005/8/layout/hierarchy1"/>
    <dgm:cxn modelId="{28AF8E3F-73EF-4F3C-BF46-33924FE81590}" type="presParOf" srcId="{DEB1C2AB-5646-47B0-AC13-203A7A72F84C}" destId="{D7210DD5-789C-4CCC-BD9E-7E50DDDE59C0}" srcOrd="1" destOrd="0" presId="urn:microsoft.com/office/officeart/2005/8/layout/hierarchy1"/>
    <dgm:cxn modelId="{050FED66-52BB-4763-87DF-55AF930FE59B}" type="presParOf" srcId="{5656FE13-8005-4423-BE91-33C39E9BEF8A}" destId="{D22C10C8-C641-4A55-A083-D3620567BE7F}" srcOrd="2" destOrd="0" presId="urn:microsoft.com/office/officeart/2005/8/layout/hierarchy1"/>
    <dgm:cxn modelId="{54B5E874-2E5F-4BC6-BB47-70DED05A2ED9}" type="presParOf" srcId="{5656FE13-8005-4423-BE91-33C39E9BEF8A}" destId="{6CE2DD9D-671D-4AC4-AA83-26CE7503E95F}" srcOrd="3" destOrd="0" presId="urn:microsoft.com/office/officeart/2005/8/layout/hierarchy1"/>
    <dgm:cxn modelId="{38F5CF9E-6B88-4605-9EAB-5D6552BAAD81}" type="presParOf" srcId="{6CE2DD9D-671D-4AC4-AA83-26CE7503E95F}" destId="{08854A30-8D76-469C-9D79-560526E87419}" srcOrd="0" destOrd="0" presId="urn:microsoft.com/office/officeart/2005/8/layout/hierarchy1"/>
    <dgm:cxn modelId="{60AC291C-E19A-4363-9751-86C9ADC5EE1A}" type="presParOf" srcId="{08854A30-8D76-469C-9D79-560526E87419}" destId="{207997FB-D1F9-4A92-83CB-FD3FE70A47A6}" srcOrd="0" destOrd="0" presId="urn:microsoft.com/office/officeart/2005/8/layout/hierarchy1"/>
    <dgm:cxn modelId="{17BE6CAC-7806-4EA7-8232-9975070229C1}" type="presParOf" srcId="{08854A30-8D76-469C-9D79-560526E87419}" destId="{4843151C-2867-4719-9EAF-7582742147F7}" srcOrd="1" destOrd="0" presId="urn:microsoft.com/office/officeart/2005/8/layout/hierarchy1"/>
    <dgm:cxn modelId="{4E08FA8E-0DA9-4013-926D-6C027EF249D6}" type="presParOf" srcId="{6CE2DD9D-671D-4AC4-AA83-26CE7503E95F}" destId="{7E247B6C-2E41-474E-A850-FF24F0CFC178}" srcOrd="1" destOrd="0" presId="urn:microsoft.com/office/officeart/2005/8/layout/hierarchy1"/>
    <dgm:cxn modelId="{FD012E2B-158B-498B-B29C-45E278F01935}" type="presParOf" srcId="{7E247B6C-2E41-474E-A850-FF24F0CFC178}" destId="{A351F8BC-318D-4FE4-A072-840746319CF8}" srcOrd="0" destOrd="0" presId="urn:microsoft.com/office/officeart/2005/8/layout/hierarchy1"/>
    <dgm:cxn modelId="{A9761DE9-824A-4E5F-99C4-BC8014D7C9B1}" type="presParOf" srcId="{7E247B6C-2E41-474E-A850-FF24F0CFC178}" destId="{68E892E3-FABF-4019-8F57-23F0894AFF1F}" srcOrd="1" destOrd="0" presId="urn:microsoft.com/office/officeart/2005/8/layout/hierarchy1"/>
    <dgm:cxn modelId="{8C89F0A5-43FE-45DE-9831-9D832697AE7D}" type="presParOf" srcId="{68E892E3-FABF-4019-8F57-23F0894AFF1F}" destId="{1B5D3767-031F-4286-AD2A-1207DFCFA5DF}" srcOrd="0" destOrd="0" presId="urn:microsoft.com/office/officeart/2005/8/layout/hierarchy1"/>
    <dgm:cxn modelId="{ABDF53F1-9A0B-44A7-91F4-CF22529D5B9C}" type="presParOf" srcId="{1B5D3767-031F-4286-AD2A-1207DFCFA5DF}" destId="{C7355863-ED4A-46B9-88AE-2AF7683DEB61}" srcOrd="0" destOrd="0" presId="urn:microsoft.com/office/officeart/2005/8/layout/hierarchy1"/>
    <dgm:cxn modelId="{F54AEA4D-A2EB-45C6-8C92-8618288D73AB}" type="presParOf" srcId="{1B5D3767-031F-4286-AD2A-1207DFCFA5DF}" destId="{8BE9E0AE-CD5B-495C-8E6C-0040E531B4E0}" srcOrd="1" destOrd="0" presId="urn:microsoft.com/office/officeart/2005/8/layout/hierarchy1"/>
    <dgm:cxn modelId="{16FC51CB-4999-4CD6-8FA9-A1E782D43889}" type="presParOf" srcId="{68E892E3-FABF-4019-8F57-23F0894AFF1F}" destId="{8405B1CA-A7C3-4298-8069-A68463BA8291}" srcOrd="1" destOrd="0" presId="urn:microsoft.com/office/officeart/2005/8/layout/hierarchy1"/>
    <dgm:cxn modelId="{0603A962-9A75-499E-BB19-3455C109477F}" type="presParOf" srcId="{7E247B6C-2E41-474E-A850-FF24F0CFC178}" destId="{2375D752-BA2C-4741-AADF-41153F217BA7}" srcOrd="2" destOrd="0" presId="urn:microsoft.com/office/officeart/2005/8/layout/hierarchy1"/>
    <dgm:cxn modelId="{461188C1-8E2E-4BAE-B329-ACBCFE924EF5}" type="presParOf" srcId="{7E247B6C-2E41-474E-A850-FF24F0CFC178}" destId="{BC73D0B1-33FC-4547-9A70-19ED3B961E63}" srcOrd="3" destOrd="0" presId="urn:microsoft.com/office/officeart/2005/8/layout/hierarchy1"/>
    <dgm:cxn modelId="{1D76BD11-85BD-4A5F-9082-FF68137C53F7}" type="presParOf" srcId="{BC73D0B1-33FC-4547-9A70-19ED3B961E63}" destId="{DC72BBF6-4CCC-4AF8-A985-EAE191B1BA22}" srcOrd="0" destOrd="0" presId="urn:microsoft.com/office/officeart/2005/8/layout/hierarchy1"/>
    <dgm:cxn modelId="{B17A550C-F72F-4509-AF68-768A3248DBD4}" type="presParOf" srcId="{DC72BBF6-4CCC-4AF8-A985-EAE191B1BA22}" destId="{945B8E2A-7CE8-45F3-855F-36DFF90D414B}" srcOrd="0" destOrd="0" presId="urn:microsoft.com/office/officeart/2005/8/layout/hierarchy1"/>
    <dgm:cxn modelId="{5EB47834-D320-4F26-8FD1-E8837D530228}" type="presParOf" srcId="{DC72BBF6-4CCC-4AF8-A985-EAE191B1BA22}" destId="{312394D8-B813-4334-BFC3-43327A31A620}" srcOrd="1" destOrd="0" presId="urn:microsoft.com/office/officeart/2005/8/layout/hierarchy1"/>
    <dgm:cxn modelId="{3371FA99-ED5D-40E4-A999-B289066BC683}" type="presParOf" srcId="{BC73D0B1-33FC-4547-9A70-19ED3B961E63}" destId="{0F8578FF-5BAA-4198-B740-06639789C9E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75D752-BA2C-4741-AADF-41153F217BA7}">
      <dsp:nvSpPr>
        <dsp:cNvPr id="0" name=""/>
        <dsp:cNvSpPr/>
      </dsp:nvSpPr>
      <dsp:spPr>
        <a:xfrm>
          <a:off x="5754584" y="3734997"/>
          <a:ext cx="1328336" cy="651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321"/>
              </a:lnTo>
              <a:lnTo>
                <a:pt x="1328336" y="432321"/>
              </a:lnTo>
              <a:lnTo>
                <a:pt x="1328336" y="6515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51F8BC-318D-4FE4-A072-840746319CF8}">
      <dsp:nvSpPr>
        <dsp:cNvPr id="0" name=""/>
        <dsp:cNvSpPr/>
      </dsp:nvSpPr>
      <dsp:spPr>
        <a:xfrm>
          <a:off x="4190494" y="3734997"/>
          <a:ext cx="1564090" cy="651553"/>
        </a:xfrm>
        <a:custGeom>
          <a:avLst/>
          <a:gdLst/>
          <a:ahLst/>
          <a:cxnLst/>
          <a:rect l="0" t="0" r="0" b="0"/>
          <a:pathLst>
            <a:path>
              <a:moveTo>
                <a:pt x="1564090" y="0"/>
              </a:moveTo>
              <a:lnTo>
                <a:pt x="1564090" y="432321"/>
              </a:lnTo>
              <a:lnTo>
                <a:pt x="0" y="432321"/>
              </a:lnTo>
              <a:lnTo>
                <a:pt x="0" y="6515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2C10C8-C641-4A55-A083-D3620567BE7F}">
      <dsp:nvSpPr>
        <dsp:cNvPr id="0" name=""/>
        <dsp:cNvSpPr/>
      </dsp:nvSpPr>
      <dsp:spPr>
        <a:xfrm>
          <a:off x="3639564" y="1468967"/>
          <a:ext cx="2115020" cy="7632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4050"/>
              </a:lnTo>
              <a:lnTo>
                <a:pt x="2115020" y="544050"/>
              </a:lnTo>
              <a:lnTo>
                <a:pt x="2115020" y="7632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88DA32-BF6E-46D5-9E15-1E0535A6786E}">
      <dsp:nvSpPr>
        <dsp:cNvPr id="0" name=""/>
        <dsp:cNvSpPr/>
      </dsp:nvSpPr>
      <dsp:spPr>
        <a:xfrm>
          <a:off x="1252347" y="3698285"/>
          <a:ext cx="91440" cy="6882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82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12C3F-8A2A-4F19-BB7C-37BB697B9CB8}">
      <dsp:nvSpPr>
        <dsp:cNvPr id="0" name=""/>
        <dsp:cNvSpPr/>
      </dsp:nvSpPr>
      <dsp:spPr>
        <a:xfrm>
          <a:off x="1298067" y="1468967"/>
          <a:ext cx="2341497" cy="726571"/>
        </a:xfrm>
        <a:custGeom>
          <a:avLst/>
          <a:gdLst/>
          <a:ahLst/>
          <a:cxnLst/>
          <a:rect l="0" t="0" r="0" b="0"/>
          <a:pathLst>
            <a:path>
              <a:moveTo>
                <a:pt x="2341497" y="0"/>
              </a:moveTo>
              <a:lnTo>
                <a:pt x="2341497" y="507338"/>
              </a:lnTo>
              <a:lnTo>
                <a:pt x="0" y="507338"/>
              </a:lnTo>
              <a:lnTo>
                <a:pt x="0" y="7265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3F81A-FC31-4914-A93A-16E249594D0E}">
      <dsp:nvSpPr>
        <dsp:cNvPr id="0" name=""/>
        <dsp:cNvSpPr/>
      </dsp:nvSpPr>
      <dsp:spPr>
        <a:xfrm>
          <a:off x="2041304" y="-33779"/>
          <a:ext cx="3196520" cy="15027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A63A083-CAF1-43ED-8883-7F6638A4F7B7}">
      <dsp:nvSpPr>
        <dsp:cNvPr id="0" name=""/>
        <dsp:cNvSpPr/>
      </dsp:nvSpPr>
      <dsp:spPr>
        <a:xfrm>
          <a:off x="2304252" y="216020"/>
          <a:ext cx="3196520" cy="1502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Система </a:t>
          </a:r>
          <a:r>
            <a:rPr lang="ru-RU" sz="2800" b="1" kern="1200" smtClean="0"/>
            <a:t>управления школой</a:t>
          </a:r>
          <a:endParaRPr lang="ru-RU" sz="2800" b="1" kern="1200" dirty="0"/>
        </a:p>
      </dsp:txBody>
      <dsp:txXfrm>
        <a:off x="2304252" y="216020"/>
        <a:ext cx="3196520" cy="1502747"/>
      </dsp:txXfrm>
    </dsp:sp>
    <dsp:sp modelId="{7A843ECF-4382-498A-BF67-C565A8E4F3E3}">
      <dsp:nvSpPr>
        <dsp:cNvPr id="0" name=""/>
        <dsp:cNvSpPr/>
      </dsp:nvSpPr>
      <dsp:spPr>
        <a:xfrm>
          <a:off x="114802" y="2195538"/>
          <a:ext cx="2366530" cy="15027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CF7D6A2-134D-492D-BDDC-B4FC62B55370}">
      <dsp:nvSpPr>
        <dsp:cNvPr id="0" name=""/>
        <dsp:cNvSpPr/>
      </dsp:nvSpPr>
      <dsp:spPr>
        <a:xfrm>
          <a:off x="377750" y="2445339"/>
          <a:ext cx="2366530" cy="1502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Единоначалие </a:t>
          </a:r>
          <a:endParaRPr lang="ru-RU" sz="2400" b="1" kern="1200" dirty="0"/>
        </a:p>
      </dsp:txBody>
      <dsp:txXfrm>
        <a:off x="377750" y="2445339"/>
        <a:ext cx="2366530" cy="1502747"/>
      </dsp:txXfrm>
    </dsp:sp>
    <dsp:sp modelId="{89EC6370-2762-4BAE-B66E-A4D8CE206187}">
      <dsp:nvSpPr>
        <dsp:cNvPr id="0" name=""/>
        <dsp:cNvSpPr/>
      </dsp:nvSpPr>
      <dsp:spPr>
        <a:xfrm>
          <a:off x="114802" y="4386551"/>
          <a:ext cx="2366530" cy="15027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929942B-6E8A-469F-BCB3-085A060A7272}">
      <dsp:nvSpPr>
        <dsp:cNvPr id="0" name=""/>
        <dsp:cNvSpPr/>
      </dsp:nvSpPr>
      <dsp:spPr>
        <a:xfrm>
          <a:off x="377750" y="4636352"/>
          <a:ext cx="2366530" cy="1502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директор</a:t>
          </a:r>
          <a:endParaRPr lang="ru-RU" sz="2400" kern="1200" dirty="0"/>
        </a:p>
      </dsp:txBody>
      <dsp:txXfrm>
        <a:off x="377750" y="4636352"/>
        <a:ext cx="2366530" cy="1502747"/>
      </dsp:txXfrm>
    </dsp:sp>
    <dsp:sp modelId="{207997FB-D1F9-4A92-83CB-FD3FE70A47A6}">
      <dsp:nvSpPr>
        <dsp:cNvPr id="0" name=""/>
        <dsp:cNvSpPr/>
      </dsp:nvSpPr>
      <dsp:spPr>
        <a:xfrm>
          <a:off x="4320490" y="2232250"/>
          <a:ext cx="2868188" cy="15027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843151C-2867-4719-9EAF-7582742147F7}">
      <dsp:nvSpPr>
        <dsp:cNvPr id="0" name=""/>
        <dsp:cNvSpPr/>
      </dsp:nvSpPr>
      <dsp:spPr>
        <a:xfrm>
          <a:off x="4583438" y="2482051"/>
          <a:ext cx="2868188" cy="1502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Коллегиальность</a:t>
          </a:r>
          <a:endParaRPr lang="ru-RU" sz="2400" b="1" kern="1200" dirty="0"/>
        </a:p>
      </dsp:txBody>
      <dsp:txXfrm>
        <a:off x="4583438" y="2482051"/>
        <a:ext cx="2868188" cy="1502747"/>
      </dsp:txXfrm>
    </dsp:sp>
    <dsp:sp modelId="{C7355863-ED4A-46B9-88AE-2AF7683DEB61}">
      <dsp:nvSpPr>
        <dsp:cNvPr id="0" name=""/>
        <dsp:cNvSpPr/>
      </dsp:nvSpPr>
      <dsp:spPr>
        <a:xfrm>
          <a:off x="3007229" y="4386551"/>
          <a:ext cx="2366530" cy="15027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E9E0AE-CD5B-495C-8E6C-0040E531B4E0}">
      <dsp:nvSpPr>
        <dsp:cNvPr id="0" name=""/>
        <dsp:cNvSpPr/>
      </dsp:nvSpPr>
      <dsp:spPr>
        <a:xfrm>
          <a:off x="3270176" y="4636352"/>
          <a:ext cx="2366530" cy="1502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Педагогический совет</a:t>
          </a:r>
          <a:endParaRPr lang="ru-RU" sz="2400" kern="1200" dirty="0"/>
        </a:p>
      </dsp:txBody>
      <dsp:txXfrm>
        <a:off x="3270176" y="4636352"/>
        <a:ext cx="2366530" cy="1502747"/>
      </dsp:txXfrm>
    </dsp:sp>
    <dsp:sp modelId="{945B8E2A-7CE8-45F3-855F-36DFF90D414B}">
      <dsp:nvSpPr>
        <dsp:cNvPr id="0" name=""/>
        <dsp:cNvSpPr/>
      </dsp:nvSpPr>
      <dsp:spPr>
        <a:xfrm>
          <a:off x="5899655" y="4386551"/>
          <a:ext cx="2366530" cy="15027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12394D8-B813-4334-BFC3-43327A31A620}">
      <dsp:nvSpPr>
        <dsp:cNvPr id="0" name=""/>
        <dsp:cNvSpPr/>
      </dsp:nvSpPr>
      <dsp:spPr>
        <a:xfrm>
          <a:off x="6162603" y="4636352"/>
          <a:ext cx="2366530" cy="1502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Общее собрание работников</a:t>
          </a:r>
          <a:endParaRPr lang="ru-RU" sz="2400" kern="1200" dirty="0"/>
        </a:p>
      </dsp:txBody>
      <dsp:txXfrm>
        <a:off x="6162603" y="4636352"/>
        <a:ext cx="2366530" cy="15027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ED4D4-D4AE-46F1-8A67-333EB0F621CF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395536" y="260648"/>
          <a:ext cx="8643937" cy="614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11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ОТЧЕТ  МБОУ «ШКОЛА № 89»  ЗА 2017 ГОД</dc:title>
  <dc:creator>школа89</dc:creator>
  <cp:lastModifiedBy>User</cp:lastModifiedBy>
  <cp:revision>37</cp:revision>
  <dcterms:created xsi:type="dcterms:W3CDTF">2018-04-12T08:38:41Z</dcterms:created>
  <dcterms:modified xsi:type="dcterms:W3CDTF">2021-10-06T13:50:51Z</dcterms:modified>
</cp:coreProperties>
</file>